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
  </p:notesMasterIdLst>
  <p:handoutMasterIdLst>
    <p:handoutMasterId r:id="rId4"/>
  </p:handoutMasterIdLst>
  <p:sldIdLst>
    <p:sldId id="256" r:id="rId2"/>
  </p:sldIdLst>
  <p:sldSz cx="6858000" cy="9144000" type="screen4x3"/>
  <p:notesSz cx="6797675" cy="9928225"/>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1" autoAdjust="0"/>
    <p:restoredTop sz="96433" autoAdjust="0"/>
  </p:normalViewPr>
  <p:slideViewPr>
    <p:cSldViewPr snapToGrid="0">
      <p:cViewPr varScale="1">
        <p:scale>
          <a:sx n="75" d="100"/>
          <a:sy n="75" d="100"/>
        </p:scale>
        <p:origin x="1290" y="7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92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1"/>
            <a:ext cx="2945659" cy="498135"/>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50443" y="1"/>
            <a:ext cx="2945659" cy="498135"/>
          </a:xfrm>
          <a:prstGeom prst="rect">
            <a:avLst/>
          </a:prstGeom>
        </p:spPr>
        <p:txBody>
          <a:bodyPr vert="horz" lIns="91440" tIns="45720" rIns="91440" bIns="45720" rtlCol="0"/>
          <a:lstStyle>
            <a:lvl1pPr algn="r">
              <a:defRPr sz="1200"/>
            </a:lvl1pPr>
          </a:lstStyle>
          <a:p>
            <a:fld id="{CE45DF41-978A-48CB-95B4-77C8D3D0CF98}" type="datetimeFigureOut">
              <a:rPr lang="el-GR" smtClean="0"/>
              <a:t>11/9/2023</a:t>
            </a:fld>
            <a:endParaRPr lang="el-GR"/>
          </a:p>
        </p:txBody>
      </p:sp>
      <p:sp>
        <p:nvSpPr>
          <p:cNvPr id="4" name="Θέση υποσέλιδου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8A6D2F71-38A7-424B-BAA6-52D44D05A081}" type="slidenum">
              <a:rPr lang="el-GR" smtClean="0"/>
              <a:t>‹#›</a:t>
            </a:fld>
            <a:endParaRPr lang="el-GR"/>
          </a:p>
        </p:txBody>
      </p:sp>
    </p:spTree>
    <p:extLst>
      <p:ext uri="{BB962C8B-B14F-4D97-AF65-F5344CB8AC3E}">
        <p14:creationId xmlns:p14="http://schemas.microsoft.com/office/powerpoint/2010/main" val="3252000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D0277A1C-94B4-4A5C-A0DB-03B88422A1E8}" type="datetimeFigureOut">
              <a:rPr lang="el-GR" smtClean="0"/>
              <a:t>11/9/2023</a:t>
            </a:fld>
            <a:endParaRPr lang="el-GR"/>
          </a:p>
        </p:txBody>
      </p:sp>
      <p:sp>
        <p:nvSpPr>
          <p:cNvPr id="4" name="Θέση εικόνας διαφάνειας 3"/>
          <p:cNvSpPr>
            <a:spLocks noGrp="1" noRot="1" noChangeAspect="1"/>
          </p:cNvSpPr>
          <p:nvPr>
            <p:ph type="sldImg" idx="2"/>
          </p:nvPr>
        </p:nvSpPr>
        <p:spPr>
          <a:xfrm>
            <a:off x="2143125" y="1241425"/>
            <a:ext cx="2511425" cy="3349625"/>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D57971DB-2051-4FA0-B980-8491633306A8}" type="slidenum">
              <a:rPr lang="el-GR" smtClean="0"/>
              <a:t>‹#›</a:t>
            </a:fld>
            <a:endParaRPr lang="el-GR"/>
          </a:p>
        </p:txBody>
      </p:sp>
    </p:spTree>
    <p:extLst>
      <p:ext uri="{BB962C8B-B14F-4D97-AF65-F5344CB8AC3E}">
        <p14:creationId xmlns:p14="http://schemas.microsoft.com/office/powerpoint/2010/main" val="2308197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2143125" y="1241425"/>
            <a:ext cx="2511425" cy="3349625"/>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57971DB-2051-4FA0-B980-8491633306A8}" type="slidenum">
              <a:rPr lang="el-GR" smtClean="0"/>
              <a:t>1</a:t>
            </a:fld>
            <a:endParaRPr lang="el-GR"/>
          </a:p>
        </p:txBody>
      </p:sp>
    </p:spTree>
    <p:extLst>
      <p:ext uri="{BB962C8B-B14F-4D97-AF65-F5344CB8AC3E}">
        <p14:creationId xmlns:p14="http://schemas.microsoft.com/office/powerpoint/2010/main" val="256282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l-GR"/>
              <a:t>Στυλ κύριου τίτλου</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11/9/2023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00650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11/9/2023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79951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11/9/2023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8042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9226905B-FB68-4E62-BA78-87741B3E7F1C}" type="datetimeFigureOut">
              <a:rPr lang="el-GR" smtClean="0"/>
              <a:t>11/9/2023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96101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11/9/2023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69286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l-GR"/>
              <a:t>Στυλ κύριου τίτλου</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9226905B-FB68-4E62-BA78-87741B3E7F1C}" type="datetimeFigureOut">
              <a:rPr lang="el-GR" smtClean="0"/>
              <a:t>11/9/2023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9397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226905B-FB68-4E62-BA78-87741B3E7F1C}" type="datetimeFigureOut">
              <a:rPr lang="el-GR" smtClean="0"/>
              <a:t>11/9/2023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0524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4" name="Content Placeholder 3"/>
          <p:cNvSpPr>
            <a:spLocks noGrp="1"/>
          </p:cNvSpPr>
          <p:nvPr>
            <p:ph sz="half" idx="2"/>
          </p:nvPr>
        </p:nvSpPr>
        <p:spPr>
          <a:xfrm>
            <a:off x="472381" y="3340100"/>
            <a:ext cx="2901255"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6" name="Content Placeholder 5"/>
          <p:cNvSpPr>
            <a:spLocks noGrp="1"/>
          </p:cNvSpPr>
          <p:nvPr>
            <p:ph sz="quarter" idx="4"/>
          </p:nvPr>
        </p:nvSpPr>
        <p:spPr>
          <a:xfrm>
            <a:off x="3471863" y="3340100"/>
            <a:ext cx="2915543"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9226905B-FB68-4E62-BA78-87741B3E7F1C}" type="datetimeFigureOut">
              <a:rPr lang="el-GR" smtClean="0"/>
              <a:t>11/9/2023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86628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9226905B-FB68-4E62-BA78-87741B3E7F1C}" type="datetimeFigureOut">
              <a:rPr lang="el-GR" smtClean="0"/>
              <a:t>11/9/2023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31982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6905B-FB68-4E62-BA78-87741B3E7F1C}" type="datetimeFigureOut">
              <a:rPr lang="el-GR" smtClean="0"/>
              <a:t>11/9/2023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2298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11/9/2023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51430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11/9/2023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04117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226905B-FB68-4E62-BA78-87741B3E7F1C}" type="datetimeFigureOut">
              <a:rPr lang="el-GR" smtClean="0"/>
              <a:t>11/9/2023</a:t>
            </a:fld>
            <a:endParaRPr lang="el-G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8896C19-F4D6-4451-8279-04CE1E0C6E87}" type="slidenum">
              <a:rPr lang="el-GR" smtClean="0"/>
              <a:t>‹#›</a:t>
            </a:fld>
            <a:endParaRPr lang="el-GR"/>
          </a:p>
        </p:txBody>
      </p:sp>
    </p:spTree>
    <p:extLst>
      <p:ext uri="{BB962C8B-B14F-4D97-AF65-F5344CB8AC3E}">
        <p14:creationId xmlns:p14="http://schemas.microsoft.com/office/powerpoint/2010/main" val="13909324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 TextBox"/>
          <p:cNvSpPr txBox="1"/>
          <p:nvPr/>
        </p:nvSpPr>
        <p:spPr>
          <a:xfrm>
            <a:off x="1228725" y="2744656"/>
            <a:ext cx="4459056" cy="1962076"/>
          </a:xfrm>
          <a:prstGeom prst="rect">
            <a:avLst/>
          </a:prstGeom>
          <a:noFill/>
        </p:spPr>
        <p:txBody>
          <a:bodyPr wrap="square" rtlCol="0">
            <a:spAutoFit/>
          </a:bodyPr>
          <a:lstStyle/>
          <a:p>
            <a:pPr algn="just"/>
            <a:r>
              <a:rPr lang="el-GR" sz="675" dirty="0">
                <a:solidFill>
                  <a:srgbClr val="002060"/>
                </a:solidFill>
                <a:latin typeface="Verdana" pitchFamily="34" charset="0"/>
                <a:ea typeface="Verdana" pitchFamily="34" charset="0"/>
                <a:cs typeface="Verdana" pitchFamily="34" charset="0"/>
              </a:rPr>
              <a:t>Η </a:t>
            </a:r>
            <a:r>
              <a:rPr lang="el-GR" sz="675" dirty="0" smtClean="0">
                <a:solidFill>
                  <a:srgbClr val="002060"/>
                </a:solidFill>
                <a:latin typeface="Verdana" pitchFamily="34" charset="0"/>
                <a:ea typeface="Verdana" pitchFamily="34" charset="0"/>
                <a:cs typeface="Verdana" pitchFamily="34" charset="0"/>
              </a:rPr>
              <a:t>επιχείρηση ΑΝΔΡΕΑΔΕΛΛΗΣ ΠΑΝΑΓΙΩΤΗΣ που </a:t>
            </a:r>
            <a:r>
              <a:rPr lang="el-GR" sz="675" dirty="0">
                <a:solidFill>
                  <a:srgbClr val="002060"/>
                </a:solidFill>
                <a:latin typeface="Verdana" pitchFamily="34" charset="0"/>
                <a:ea typeface="Verdana" pitchFamily="34" charset="0"/>
                <a:cs typeface="Verdana" pitchFamily="34" charset="0"/>
              </a:rPr>
              <a:t>εδρεύει/δραστηριοποιείται στην Περιφέρεια Στερεάς Ελλάδας,</a:t>
            </a:r>
            <a:r>
              <a:rPr lang="en-US" sz="675" dirty="0">
                <a:solidFill>
                  <a:srgbClr val="002060"/>
                </a:solidFill>
                <a:latin typeface="Verdana" pitchFamily="34" charset="0"/>
                <a:ea typeface="Verdana" pitchFamily="34" charset="0"/>
                <a:cs typeface="Verdana" pitchFamily="34" charset="0"/>
              </a:rPr>
              <a:t> </a:t>
            </a:r>
            <a:r>
              <a:rPr lang="el-GR" sz="675" dirty="0">
                <a:solidFill>
                  <a:srgbClr val="002060"/>
                </a:solidFill>
                <a:latin typeface="Verdana" pitchFamily="34" charset="0"/>
                <a:ea typeface="Verdana" pitchFamily="34" charset="0"/>
                <a:cs typeface="Verdana" pitchFamily="34" charset="0"/>
              </a:rPr>
              <a:t>εντάχθηκε στη Δράση «Ενίσχυση πολύ μικρών και μικρών επιχειρήσεων στην Περιφέρεια Στερεάς Ελλάδας για την αναβάθμισή τους μέσω της χρήσης Τεχνολογιών Πληροφορικής και Επικοινωνίας (ΤΠΕ) καθώς και συστημάτων αυτοματισμού» συνολικού προϋπολογισμού </a:t>
            </a:r>
            <a:r>
              <a:rPr lang="en-US" sz="675" dirty="0">
                <a:solidFill>
                  <a:srgbClr val="002060"/>
                </a:solidFill>
                <a:latin typeface="Verdana" pitchFamily="34" charset="0"/>
                <a:ea typeface="Verdana" pitchFamily="34" charset="0"/>
                <a:cs typeface="Verdana" pitchFamily="34" charset="0"/>
              </a:rPr>
              <a:t>6 </a:t>
            </a:r>
            <a:r>
              <a:rPr lang="el-GR" sz="675" dirty="0">
                <a:solidFill>
                  <a:srgbClr val="002060"/>
                </a:solidFill>
                <a:latin typeface="Verdana" pitchFamily="34" charset="0"/>
                <a:ea typeface="Verdana" pitchFamily="34" charset="0"/>
                <a:cs typeface="Verdana" pitchFamily="34" charset="0"/>
              </a:rPr>
              <a:t>εκ. ευρώ.</a:t>
            </a:r>
            <a:endParaRPr lang="en-US" sz="675" b="1" dirty="0">
              <a:solidFill>
                <a:srgbClr val="002060"/>
              </a:solidFill>
              <a:latin typeface="Verdana" pitchFamily="34" charset="0"/>
              <a:ea typeface="Verdana" pitchFamily="34" charset="0"/>
              <a:cs typeface="Verdana" pitchFamily="34" charset="0"/>
            </a:endParaRPr>
          </a:p>
          <a:p>
            <a:pPr algn="just"/>
            <a:endParaRPr lang="el-GR" sz="675" dirty="0">
              <a:solidFill>
                <a:srgbClr val="002060"/>
              </a:solidFill>
              <a:latin typeface="Verdana" pitchFamily="34" charset="0"/>
              <a:ea typeface="Verdana" pitchFamily="34" charset="0"/>
            </a:endParaRPr>
          </a:p>
          <a:p>
            <a:pPr algn="just"/>
            <a:r>
              <a:rPr lang="el-GR" sz="675" dirty="0">
                <a:solidFill>
                  <a:srgbClr val="002060"/>
                </a:solidFill>
                <a:latin typeface="Verdana" pitchFamily="34" charset="0"/>
                <a:ea typeface="Verdana" pitchFamily="34" charset="0"/>
              </a:rPr>
              <a:t>Η Δράση στοχεύει στην ενίσχυση πολύ μικρών και μικρών επιχειρήσεων που δραστηριοποιούνται στην Περιφέρεια Στερεάς Ελλάδας για την απόκτηση και χρήση υπηρεσιών και προϊόντων ΤΠΕ, τα οποία θα τις καταστήσουν περισσότερο ανταγωνιστικές και θα βελτιώσουν τη θέση τους στην αγορά, ενώ ταυτόχρονα θα αυξήσουν και την κερδοφορία τους, μέσω της τεχνολογικής διείσδυσης, της ηλεκτρονικής δικτύωσης, της διοικητικής οργάνωσης με χρήση σύγχρονων εφαρμογών, της εξοικονόμησης πόρων με τη χρήση ΤΠΕ, αλλά και την προσφορά ανταγωνιστικών και φιλικών προς το περιβάλλον υπηρεσιών.</a:t>
            </a:r>
            <a:endParaRPr lang="en-US" sz="675" dirty="0">
              <a:solidFill>
                <a:srgbClr val="002060"/>
              </a:solidFill>
              <a:latin typeface="Verdana" pitchFamily="34" charset="0"/>
              <a:ea typeface="Verdana" pitchFamily="34" charset="0"/>
            </a:endParaRPr>
          </a:p>
          <a:p>
            <a:pPr algn="just"/>
            <a:endParaRPr lang="en-US" sz="675" b="1" dirty="0">
              <a:solidFill>
                <a:srgbClr val="002060"/>
              </a:solidFill>
              <a:latin typeface="Verdana" pitchFamily="34" charset="0"/>
              <a:ea typeface="Verdana" pitchFamily="34" charset="0"/>
              <a:cs typeface="Verdana" pitchFamily="34" charset="0"/>
            </a:endParaRPr>
          </a:p>
          <a:p>
            <a:pPr algn="just"/>
            <a:r>
              <a:rPr lang="el-GR" sz="675" dirty="0">
                <a:solidFill>
                  <a:srgbClr val="002060"/>
                </a:solidFill>
                <a:latin typeface="Verdana" pitchFamily="34" charset="0"/>
                <a:ea typeface="Verdana" pitchFamily="34" charset="0"/>
                <a:cs typeface="Verdana" pitchFamily="34" charset="0"/>
              </a:rPr>
              <a:t>Ο συνολικός προϋπολογισμός της επένδυσης είναι </a:t>
            </a:r>
            <a:r>
              <a:rPr lang="el-GR" sz="675" dirty="0" smtClean="0">
                <a:solidFill>
                  <a:srgbClr val="002060"/>
                </a:solidFill>
                <a:latin typeface="Verdana" pitchFamily="34" charset="0"/>
                <a:ea typeface="Verdana" pitchFamily="34" charset="0"/>
                <a:cs typeface="Verdana" pitchFamily="34" charset="0"/>
              </a:rPr>
              <a:t>39328,88 </a:t>
            </a:r>
            <a:r>
              <a:rPr lang="el-GR" sz="675" dirty="0">
                <a:solidFill>
                  <a:srgbClr val="002060"/>
                </a:solidFill>
                <a:latin typeface="Verdana" pitchFamily="34" charset="0"/>
                <a:ea typeface="Verdana" pitchFamily="34" charset="0"/>
                <a:cs typeface="Verdana" pitchFamily="34" charset="0"/>
              </a:rPr>
              <a:t>€ εκ των οποίων η δημόσια δαπάνη ανέρχεται </a:t>
            </a:r>
            <a:r>
              <a:rPr lang="el-GR" sz="675">
                <a:solidFill>
                  <a:srgbClr val="002060"/>
                </a:solidFill>
                <a:latin typeface="Verdana" pitchFamily="34" charset="0"/>
                <a:ea typeface="Verdana" pitchFamily="34" charset="0"/>
                <a:cs typeface="Verdana" pitchFamily="34" charset="0"/>
              </a:rPr>
              <a:t>σε </a:t>
            </a:r>
            <a:r>
              <a:rPr lang="el-GR" sz="675" smtClean="0">
                <a:solidFill>
                  <a:srgbClr val="002060"/>
                </a:solidFill>
                <a:latin typeface="Verdana" pitchFamily="34" charset="0"/>
                <a:ea typeface="Verdana" pitchFamily="34" charset="0"/>
                <a:cs typeface="Verdana" pitchFamily="34" charset="0"/>
              </a:rPr>
              <a:t>27530,20 </a:t>
            </a:r>
            <a:r>
              <a:rPr lang="el-GR" sz="675" dirty="0">
                <a:solidFill>
                  <a:srgbClr val="002060"/>
                </a:solidFill>
                <a:latin typeface="Verdana" pitchFamily="34" charset="0"/>
                <a:ea typeface="Verdana" pitchFamily="34" charset="0"/>
                <a:cs typeface="Verdana" pitchFamily="34" charset="0"/>
              </a:rPr>
              <a:t>€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«Στερεά Ελλάδα» 2014-2020.</a:t>
            </a:r>
          </a:p>
        </p:txBody>
      </p:sp>
      <p:pic>
        <p:nvPicPr>
          <p:cNvPr id="3" name="Εικόνα 2">
            <a:extLst>
              <a:ext uri="{FF2B5EF4-FFF2-40B4-BE49-F238E27FC236}">
                <a16:creationId xmlns:a16="http://schemas.microsoft.com/office/drawing/2014/main" xmlns="" id="{383C5E75-4DEB-4094-9D78-3A2B35E2E8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65843" y="447490"/>
            <a:ext cx="2665476" cy="528066"/>
          </a:xfrm>
          <a:prstGeom prst="rect">
            <a:avLst/>
          </a:prstGeom>
        </p:spPr>
      </p:pic>
      <p:sp>
        <p:nvSpPr>
          <p:cNvPr id="14" name="Ορθογώνιο 13"/>
          <p:cNvSpPr/>
          <p:nvPr/>
        </p:nvSpPr>
        <p:spPr>
          <a:xfrm>
            <a:off x="1338682" y="2135451"/>
            <a:ext cx="4250077" cy="553998"/>
          </a:xfrm>
          <a:prstGeom prst="rect">
            <a:avLst/>
          </a:prstGeom>
        </p:spPr>
        <p:txBody>
          <a:bodyPr wrap="square">
            <a:spAutoFit/>
          </a:bodyPr>
          <a:lstStyle/>
          <a:p>
            <a:pPr algn="just"/>
            <a:r>
              <a:rPr lang="el-GR" sz="1000" b="1">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ΕΝΙΣΧΥΣΗ </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ΠΟΛΎ ΜΙΚΡΩΝ ΚΑΙ ΜΙΚΡΩΝ ΕΠΙΧΕΙΡΗΣΕΩΝ ΣΤΗΝ </a:t>
            </a:r>
            <a:r>
              <a:rPr lang="el-GR" sz="1000" b="1">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ΠΕΡΙΦΕΡΕΙΑ     ΣΤΕΡΕΑΣ </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ΕΛΛΑΔΑΣ ΓΙΑ ΤΗΝ ΑΝΑΒΑΘΜΙΣΗ ΤΟΥΣ ΜΕΣΩ ΤΗΣ ΧΡΗΣΗΣ </a:t>
            </a:r>
            <a:r>
              <a:rPr lang="el-GR" sz="1000" b="1">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ΤΠΕ                 ΚΑΘΩΣ </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ΚΑΙ ΣΥΣΤΗΜΑΤΩΝ ΑΥΤΟΜΑΤΙΣΜΟΥ</a:t>
            </a:r>
          </a:p>
        </p:txBody>
      </p:sp>
      <p:pic>
        <p:nvPicPr>
          <p:cNvPr id="1027" name="Picture 3" descr="C:\Users\papageorgiou\Desktop\andia.gr\ΠΕΠ ΣΤΕΡΕΑΣ ΕΛΛΑΔΑΣ\ΜΕΣΑΙΕΣ\ΔΗΜΟΣΙΟΤΗΤΑ\Sticker_ETPA_GR_HighRes__1_.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72290" y="4914917"/>
            <a:ext cx="3971925" cy="758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5485854"/>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217</TotalTime>
  <Words>211</Words>
  <Application>Microsoft Office PowerPoint</Application>
  <PresentationFormat>Προβολή στην οθόνη (4:3)</PresentationFormat>
  <Paragraphs>7</Paragraphs>
  <Slides>1</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vt:i4>
      </vt:variant>
    </vt:vector>
  </HeadingPairs>
  <TitlesOfParts>
    <vt:vector size="7" baseType="lpstr">
      <vt:lpstr>Arial</vt:lpstr>
      <vt:lpstr>Calibri</vt:lpstr>
      <vt:lpstr>Calibri Light</vt:lpstr>
      <vt:lpstr>Times New Roman</vt:lpstr>
      <vt:lpstr>Verdana</vt:lpstr>
      <vt:lpstr>Θέμα του Office</vt:lpstr>
      <vt:lpstr>Παρουσίαση του PowerPoint</vt:lpstr>
    </vt:vector>
  </TitlesOfParts>
  <Company>KEPA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ΤΣΕΛΕΚΙΔΟΥ ΚΑΛΛΙΣ</dc:creator>
  <cp:lastModifiedBy>Χρήστος</cp:lastModifiedBy>
  <cp:revision>32</cp:revision>
  <cp:lastPrinted>2021-05-13T11:43:30Z</cp:lastPrinted>
  <dcterms:created xsi:type="dcterms:W3CDTF">2019-10-24T12:02:18Z</dcterms:created>
  <dcterms:modified xsi:type="dcterms:W3CDTF">2023-09-11T09:38:16Z</dcterms:modified>
</cp:coreProperties>
</file>